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88" r:id="rId4"/>
    <p:sldId id="289" r:id="rId5"/>
    <p:sldId id="290" r:id="rId6"/>
    <p:sldId id="291" r:id="rId7"/>
    <p:sldId id="292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88" autoAdjust="0"/>
    <p:restoredTop sz="94660"/>
  </p:normalViewPr>
  <p:slideViewPr>
    <p:cSldViewPr>
      <p:cViewPr varScale="1">
        <p:scale>
          <a:sx n="87" d="100"/>
          <a:sy n="87" d="100"/>
        </p:scale>
        <p:origin x="5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1904D-458B-4852-8A6B-0D2E39105915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3015F-62D5-4C34-9C96-F53C0B9E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3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S:\30-16110.00-3 West Chester Borough\ppt images\DESMAN__Logo-ClearBac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995247"/>
            <a:ext cx="1600200" cy="67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16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6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4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1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4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3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2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0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2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5E8C7-B605-4DA2-B430-0503AD4F7CBA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97583-A2C0-4C95-8959-83C36DC2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3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6" y="0"/>
            <a:ext cx="9026468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412" y="0"/>
            <a:ext cx="9081822" cy="6857999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West Chester Borough</a:t>
            </a:r>
            <a:br>
              <a:rPr lang="en-US" b="1" dirty="0"/>
            </a:br>
            <a:r>
              <a:rPr lang="en-US" b="1" dirty="0"/>
              <a:t>Comprehensive Parking Guide: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Recommendations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20, 2018</a:t>
            </a:r>
          </a:p>
        </p:txBody>
      </p:sp>
    </p:spTree>
    <p:extLst>
      <p:ext uri="{BB962C8B-B14F-4D97-AF65-F5344CB8AC3E}">
        <p14:creationId xmlns:p14="http://schemas.microsoft.com/office/powerpoint/2010/main" val="39375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Steps in Developing the Comprehensive Parking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152"/>
            <a:ext cx="8229600" cy="510844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 smtClean="0"/>
              <a:t>Inventoried </a:t>
            </a:r>
            <a:r>
              <a:rPr lang="en-US" sz="1800" dirty="0"/>
              <a:t>all on- and off-street parking facilities controlled and operated by the </a:t>
            </a:r>
            <a:r>
              <a:rPr lang="en-US" sz="1800" dirty="0" smtClean="0"/>
              <a:t>Borough</a:t>
            </a:r>
            <a:endParaRPr lang="en-US" sz="18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Reviewed/verified the boroughs permit types and hours of enforcement 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Conducted utilization surveys of on-street metered spaces, off-street facilities and residential permit parking spaces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Evaluated restricted parking areas and enforcement procedures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Assessed informational parking signage and wayfinding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Conducted stakeholder meetings with community members, business owners, residents, and university representatives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Researched parking facility management practices relevant to West Chester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Projected parking demand and performed a surplus/deficit analysis based on future developments and existing utilization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Created a series of transportation demand management strategies and policies to be used by the borough to reduce parking demand in the future </a:t>
            </a:r>
          </a:p>
          <a:p>
            <a:pPr lvl="0">
              <a:spcBef>
                <a:spcPts val="0"/>
              </a:spcBef>
            </a:pPr>
            <a:r>
              <a:rPr lang="en-US" sz="1800" dirty="0"/>
              <a:t>Developed parking recommendation and solutions, tailored to West Chester Borough</a:t>
            </a:r>
          </a:p>
          <a:p>
            <a:endParaRPr lang="en-US" dirty="0"/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0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Short-Term Recommendations</a:t>
            </a:r>
            <a:r>
              <a:rPr lang="en-US" sz="1800" dirty="0"/>
              <a:t> (1-2 Years)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b="1" dirty="0"/>
              <a:t>Price off-street hourly parking less than on-street parking and implement first hour free in the garages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on-street parking more readily available for business patrons and visitors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Increase on-street rate in the Business District to $1.00 for the first hour, $2.00 for the second hour and $3.00 per hour thereafter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traffic, user frustration, and create a more even spread of on-street parking demand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Eliminate 3-hr. parking time limit at on-street meters in the Business District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Simplifying on-street parking regulations</a:t>
            </a:r>
          </a:p>
          <a:p>
            <a:pPr lvl="0">
              <a:spcBef>
                <a:spcPts val="0"/>
              </a:spcBef>
            </a:pPr>
            <a:r>
              <a:rPr lang="en-US" sz="1600" dirty="0" smtClean="0"/>
              <a:t>Eliminate </a:t>
            </a:r>
            <a:r>
              <a:rPr lang="en-US" sz="1600" dirty="0"/>
              <a:t>leased parking from the parking lots in the CBD and replace with permit parking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Increase parking capacity of off-street long-term parking system in CBD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Long-term parking with no time restrictions should be permitted in the off-street lots in the CBD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Increase parking capacity of off-street long-term parking system in CBD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Implement wayfinding signage recommendations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Improve wayfinding and convenience, and reduce user frustration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Restrict public parking on residential streets between 8AM and 12AM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Make residential parking more readily available for residents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43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Short-Term Recommendations</a:t>
            </a:r>
            <a:r>
              <a:rPr lang="en-US" sz="1800" dirty="0"/>
              <a:t> (cont.)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b="1" dirty="0"/>
              <a:t>Increase residential permit rate from $8 to $15 and gradually increase for each additional permit per household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residential parking more readily available for residents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Create a specific residential parking permit for streets within a 2-block radius of the CBD and WCU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residential parking adjacent to WCU and CBD readily available for residents in these areas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Offer single day guest permits at a rate of $1 per permit, and possibly limit guest permits at 50 per year per resident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residential parking more readily available for residents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Increase the business permit rate from $8 to $50 per year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residential parking more readily available for residents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Encourage residents </a:t>
            </a:r>
            <a:r>
              <a:rPr lang="en-US" sz="1600" dirty="0" smtClean="0"/>
              <a:t>in </a:t>
            </a:r>
            <a:r>
              <a:rPr lang="en-US" sz="1600" dirty="0"/>
              <a:t>north part of Borough to establish residential parking areas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warehousing of vehicles in residential areas and frustration of residents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Implement street sweeping recommendations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resident frustration and increase residential parking capacity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Allow private businesses and developers to create shared parking agreements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Make economic development in Borough more attractive to developers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Eliminate the 2-block radius requirement for guest permits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Reduce unavoidable parking violations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88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Short-Term Recommendations</a:t>
            </a:r>
            <a:r>
              <a:rPr lang="en-US" sz="1800" dirty="0"/>
              <a:t> (cont.)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0383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b="1" dirty="0"/>
              <a:t>Extend enforcement hours on Saturday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On-street parking more readily available for business patrons</a:t>
            </a:r>
          </a:p>
          <a:p>
            <a:pPr lvl="0">
              <a:spcBef>
                <a:spcPts val="0"/>
              </a:spcBef>
            </a:pPr>
            <a:r>
              <a:rPr lang="en-US" sz="1600" dirty="0" smtClean="0"/>
              <a:t>Increase </a:t>
            </a:r>
            <a:r>
              <a:rPr lang="en-US" sz="1600" dirty="0"/>
              <a:t>the Chestnut Street Garage and Bicentennial Garage monthly permit rates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Evenly spread long-term parking demand between garages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Increase the permit rate in the lots from $50 to $60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Spread long-term parking demand evenly across off-street system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Offer discounted evening and weekend parking ($5) for the Chestnut, Bicentennial and Sharpless Street Garages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Provide discounted parking option for evening employees in CBD and offer parking option for residents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Eliminate Area C permit for commuter students and install meters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Provide parking for short-term parkers to WCU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Investigate potential of consolidating the existing 14 residential permit areas into fewer areas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Reducing confusion among residential parkers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Work with WCU to reduce student parking demand and effectively utilize WCU parking assets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Improve both parking and traffic conditions along residential streets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151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Short-Term Recommendations</a:t>
            </a:r>
            <a:r>
              <a:rPr lang="en-US" sz="1800" dirty="0"/>
              <a:t> (cont.)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0383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b="1" dirty="0"/>
              <a:t>Potentially remove meters from residential streets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cost of maintaining meters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Institute graduate fines for repeat offenders parking too far from the curb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Improve traffic conditions on narrow street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Snow emergency policies recommendations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parking demand for off-street parking during snow emergencies</a:t>
            </a:r>
          </a:p>
          <a:p>
            <a:pPr lvl="0">
              <a:spcBef>
                <a:spcPts val="0"/>
              </a:spcBef>
            </a:pPr>
            <a:r>
              <a:rPr lang="en-US" sz="1600" b="1" dirty="0"/>
              <a:t>Shared parking agreement for public parking in the St. Agnes Church/School and Washington Square Apartments Lots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Increase parking capacity in the CBD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Stack valet vehicles in Borough parking garages or lots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Increase parking capacity in the CBD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Stage valet parking in private lots that have available parking capacity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Increase parking capacity in the CBD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Offer free parking to residential permit holders that live along Snow Emergency Route streets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Effective parking management during snow emergencies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25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Mid-Term Recommendations</a:t>
            </a:r>
            <a:r>
              <a:rPr lang="en-US" sz="1800" dirty="0"/>
              <a:t> (3-5 Years)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0383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dirty="0"/>
              <a:t>Replace single-space meters with multi-space meters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streetscape clutter and increase on-street capacity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Install meters at time restricted on-street areas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Eliminate abuse of long-term parkers using time restricted on-street areas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As needed, install meters on residential streets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Support short-term parkers to businesses, parking and major activity generators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Add part-time enforcement person and add an additional LPR vehicle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parking violations through better enforcement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Implement a virtual guest parking permit program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Improve convenience for residents and enforcement staff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Relocate Farmers Market to Gay Street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Free up Lot 10 for development and/or public garage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Implement loading zone recommendations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double parking of loading vehicles causing traffic delays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Conduct parking zoning study to determine ideal parking requirements and policies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Create parking policies that are suited to meet parking needs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Incorporate parking strategies that support a dense and pedestrian-friendly community into zoning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Support alternative modes of transportation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751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328" y="76200"/>
            <a:ext cx="7527471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/>
              <a:t>Long-Term Recommendations</a:t>
            </a:r>
            <a:r>
              <a:rPr lang="en-US" sz="1800" dirty="0"/>
              <a:t> (5+ Years)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0383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US" sz="1600" dirty="0"/>
              <a:t>Event parking recommendations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Reduce parking demand and traffic during events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Implement TDM strategies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Promote alternative modes of transportation</a:t>
            </a:r>
          </a:p>
        </p:txBody>
      </p:sp>
      <p:pic>
        <p:nvPicPr>
          <p:cNvPr id="2050" name="Picture 2" descr="S:\30-16110.00-3 West Chester Borough\ppt images\DESMAN__Logo-ClearB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8916"/>
            <a:ext cx="1295400" cy="54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hevron 5"/>
          <p:cNvSpPr/>
          <p:nvPr/>
        </p:nvSpPr>
        <p:spPr>
          <a:xfrm>
            <a:off x="381000" y="334962"/>
            <a:ext cx="440871" cy="6858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549729" y="334962"/>
            <a:ext cx="440871" cy="68580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64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5D66382887B941BE5C5BDEF2AEAAE4" ma:contentTypeVersion="4" ma:contentTypeDescription="Create a new document." ma:contentTypeScope="" ma:versionID="43c3efc66f098ead35bdbf8fa6845f7a">
  <xsd:schema xmlns:xsd="http://www.w3.org/2001/XMLSchema" xmlns:xs="http://www.w3.org/2001/XMLSchema" xmlns:p="http://schemas.microsoft.com/office/2006/metadata/properties" xmlns:ns2="a600dc5e-becd-4dcf-8044-d47aa518b116" xmlns:ns3="e35a650f-8f36-427d-8d50-358f203a8874" targetNamespace="http://schemas.microsoft.com/office/2006/metadata/properties" ma:root="true" ma:fieldsID="17f93e68c52bb157b2faccef3ab8e899" ns2:_="" ns3:_="">
    <xsd:import namespace="a600dc5e-becd-4dcf-8044-d47aa518b116"/>
    <xsd:import namespace="e35a650f-8f36-427d-8d50-358f203a887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0dc5e-becd-4dcf-8044-d47aa518b11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a650f-8f36-427d-8d50-358f203a88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B21AE9-F313-4FA0-B182-9DD611EBB91E}"/>
</file>

<file path=customXml/itemProps2.xml><?xml version="1.0" encoding="utf-8"?>
<ds:datastoreItem xmlns:ds="http://schemas.openxmlformats.org/officeDocument/2006/customXml" ds:itemID="{C355A516-D0EB-4081-9EC5-FB714EBADA89}"/>
</file>

<file path=customXml/itemProps3.xml><?xml version="1.0" encoding="utf-8"?>
<ds:datastoreItem xmlns:ds="http://schemas.openxmlformats.org/officeDocument/2006/customXml" ds:itemID="{98EEF08E-7A71-4232-A921-E0A00250A5C4}"/>
</file>

<file path=docProps/app.xml><?xml version="1.0" encoding="utf-8"?>
<Properties xmlns="http://schemas.openxmlformats.org/officeDocument/2006/extended-properties" xmlns:vt="http://schemas.openxmlformats.org/officeDocument/2006/docPropsVTypes">
  <TotalTime>12620</TotalTime>
  <Words>942</Words>
  <Application>Microsoft Office PowerPoint</Application>
  <PresentationFormat>On-screen Show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Courier New</vt:lpstr>
      <vt:lpstr>Office Theme</vt:lpstr>
      <vt:lpstr>West Chester Borough Comprehensive Parking Guide:  Recommendations </vt:lpstr>
      <vt:lpstr>Steps in Developing the Comprehensive Parking Guide</vt:lpstr>
      <vt:lpstr>Short-Term Recommendations (1-2 Years)</vt:lpstr>
      <vt:lpstr>Short-Term Recommendations (cont.)</vt:lpstr>
      <vt:lpstr>Short-Term Recommendations (cont.)</vt:lpstr>
      <vt:lpstr>Short-Term Recommendations (cont.)</vt:lpstr>
      <vt:lpstr>Mid-Term Recommendations (3-5 Years)</vt:lpstr>
      <vt:lpstr>Long-Term Recommendations (5+ Years)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Wilberding, Jane</dc:creator>
  <cp:lastModifiedBy>Clark Elms</cp:lastModifiedBy>
  <cp:revision>79</cp:revision>
  <dcterms:created xsi:type="dcterms:W3CDTF">2016-05-25T15:07:33Z</dcterms:created>
  <dcterms:modified xsi:type="dcterms:W3CDTF">2018-03-16T17:54:23Z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0x010100515D66382887B941BE5C5BDEF2AEAAE4</vt:lpwstr>
  </property>
</Properties>
</file>